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5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270" r:id="rId21"/>
    <p:sldId id="271" r:id="rId22"/>
    <p:sldId id="272" r:id="rId23"/>
    <p:sldId id="273" r:id="rId24"/>
    <p:sldId id="274" r:id="rId25"/>
    <p:sldId id="305" r:id="rId26"/>
    <p:sldId id="306" r:id="rId27"/>
    <p:sldId id="307" r:id="rId28"/>
    <p:sldId id="308" r:id="rId29"/>
    <p:sldId id="275" r:id="rId30"/>
    <p:sldId id="276" r:id="rId31"/>
    <p:sldId id="309" r:id="rId32"/>
    <p:sldId id="310" r:id="rId33"/>
    <p:sldId id="281" r:id="rId34"/>
    <p:sldId id="282" r:id="rId35"/>
    <p:sldId id="287" r:id="rId36"/>
    <p:sldId id="288" r:id="rId37"/>
    <p:sldId id="289" r:id="rId38"/>
    <p:sldId id="290" r:id="rId39"/>
    <p:sldId id="315" r:id="rId40"/>
    <p:sldId id="312" r:id="rId41"/>
    <p:sldId id="313" r:id="rId42"/>
    <p:sldId id="311" r:id="rId43"/>
    <p:sldId id="291" r:id="rId44"/>
    <p:sldId id="314" r:id="rId45"/>
    <p:sldId id="292" r:id="rId4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200" b="0" i="0" u="none" strike="noStrike" cap="all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754" y="-93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100989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al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sz="quarter" idx="13"/>
          </p:nvPr>
        </p:nvSpPr>
        <p:spPr>
          <a:xfrm>
            <a:off x="617289" y="293042"/>
            <a:ext cx="11770221" cy="711201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Bef>
                <a:spcPts val="0"/>
              </a:spcBef>
              <a:defRPr sz="4000">
                <a:solidFill>
                  <a:srgbClr val="53585F"/>
                </a:solidFill>
              </a:defRPr>
            </a:lvl1pPr>
          </a:lstStyle>
          <a:p>
            <a:r>
              <a:t>4) Fußball | 1. Mannschaft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al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body" sz="quarter" idx="13"/>
          </p:nvPr>
        </p:nvSpPr>
        <p:spPr>
          <a:xfrm>
            <a:off x="617289" y="293042"/>
            <a:ext cx="11770221" cy="711201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Bef>
                <a:spcPts val="0"/>
              </a:spcBef>
              <a:defRPr sz="4000">
                <a:solidFill>
                  <a:srgbClr val="53585F"/>
                </a:solidFill>
              </a:defRPr>
            </a:lvl1pPr>
          </a:lstStyle>
          <a:p>
            <a:r>
              <a:t>4) Fußball | 1. Mannschaft</a:t>
            </a:r>
          </a:p>
        </p:txBody>
      </p:sp>
      <p:sp>
        <p:nvSpPr>
          <p:cNvPr id="30" name="Shape 30"/>
          <p:cNvSpPr>
            <a:spLocks noGrp="1"/>
          </p:cNvSpPr>
          <p:nvPr>
            <p:ph type="pic" idx="14"/>
          </p:nvPr>
        </p:nvSpPr>
        <p:spPr>
          <a:xfrm>
            <a:off x="603753" y="1282515"/>
            <a:ext cx="11797294" cy="6586823"/>
          </a:xfrm>
          <a:prstGeom prst="rect">
            <a:avLst/>
          </a:prstGeom>
          <a:effectLst>
            <a:outerShdw blurRad="127000" dist="76200" dir="5520000" rotWithShape="0">
              <a:srgbClr val="000000">
                <a:alpha val="60000"/>
              </a:srgbClr>
            </a:outerShdw>
          </a:effectLst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sz="quarter" idx="15"/>
          </p:nvPr>
        </p:nvSpPr>
        <p:spPr>
          <a:xfrm>
            <a:off x="598568" y="8147610"/>
            <a:ext cx="5683437" cy="863601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defTabSz="457200">
              <a:spcBef>
                <a:spcPts val="0"/>
              </a:spcBef>
              <a:defRPr sz="2500">
                <a:solidFill>
                  <a:srgbClr val="565656"/>
                </a:solidFill>
              </a:defRPr>
            </a:pPr>
            <a:r>
              <a:t>Spielklasse: Kreisliga B</a:t>
            </a:r>
            <a:br/>
            <a:r>
              <a:t>aktuelle Platzierung: 6/10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be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body" sz="half" idx="13"/>
          </p:nvPr>
        </p:nvSpPr>
        <p:spPr>
          <a:xfrm>
            <a:off x="617289" y="2997200"/>
            <a:ext cx="11770221" cy="2286001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spcBef>
                <a:spcPts val="0"/>
              </a:spcBef>
              <a:defRPr sz="7200" cap="all"/>
            </a:pPr>
            <a:r>
              <a:t>1</a:t>
            </a:r>
          </a:p>
          <a:p>
            <a:pPr algn="ctr">
              <a:spcBef>
                <a:spcPts val="0"/>
              </a:spcBef>
              <a:defRPr sz="7200" cap="all"/>
            </a:pPr>
            <a:r>
              <a:t>Überschrift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ASV-Logo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570195" y="8245623"/>
            <a:ext cx="1003301" cy="1063478"/>
          </a:xfrm>
          <a:prstGeom prst="rect">
            <a:avLst/>
          </a:prstGeom>
          <a:ln w="25400">
            <a:miter lim="400000"/>
          </a:ln>
          <a:effectLst>
            <a:reflection stA="50000" endPos="40000" dir="5400000" sy="-100000" algn="bl" rotWithShape="0"/>
          </a:effectLst>
        </p:spPr>
      </p:pic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53535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355600" y="3187700"/>
            <a:ext cx="12293600" cy="5842000"/>
          </a:xfrm>
          <a:prstGeom prst="rect">
            <a:avLst/>
          </a:prstGeom>
        </p:spPr>
        <p:txBody>
          <a:bodyPr anchor="ctr"/>
          <a:lstStyle>
            <a:lvl1pPr marL="304800" indent="-304800">
              <a:buClr>
                <a:srgbClr val="535353"/>
              </a:buClr>
              <a:buSzPct val="82000"/>
              <a:buChar char="•"/>
            </a:lvl1pPr>
            <a:lvl2pPr marL="685800" indent="-304800">
              <a:buClr>
                <a:srgbClr val="535353"/>
              </a:buClr>
              <a:buSzPct val="82000"/>
              <a:buChar char="•"/>
            </a:lvl2pPr>
            <a:lvl3pPr marL="1066800" indent="-304800">
              <a:buClr>
                <a:srgbClr val="535353"/>
              </a:buClr>
              <a:buSzPct val="82000"/>
              <a:buChar char="•"/>
            </a:lvl3pPr>
            <a:lvl4pPr marL="1447800" indent="-304800">
              <a:buClr>
                <a:srgbClr val="535353"/>
              </a:buClr>
              <a:buSzPct val="82000"/>
              <a:buChar char="•"/>
            </a:lvl4pPr>
            <a:lvl5pPr marL="1828800" indent="-304800">
              <a:buClr>
                <a:srgbClr val="535353"/>
              </a:buClr>
              <a:buSzPct val="82000"/>
              <a:buChar char="•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sldNum" sz="quarter" idx="2"/>
          </p:nvPr>
        </p:nvSpPr>
        <p:spPr>
          <a:xfrm>
            <a:off x="6324600" y="9271000"/>
            <a:ext cx="342900" cy="3556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612427" y="1279425"/>
            <a:ext cx="11779946" cy="1157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08657" y="2712194"/>
            <a:ext cx="11787486" cy="6317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" name="ASV-Logo.pdf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1572189" y="8161551"/>
            <a:ext cx="1363530" cy="1414249"/>
          </a:xfrm>
          <a:prstGeom prst="rect">
            <a:avLst/>
          </a:prstGeom>
          <a:ln w="12700">
            <a:miter lim="400000"/>
          </a:ln>
          <a:effectLst>
            <a:reflection stA="25027" endPos="40000" dir="5400000" sy="-100000" algn="bl" rotWithShape="0"/>
          </a:effectLst>
        </p:spPr>
      </p:pic>
      <p:sp>
        <p:nvSpPr>
          <p:cNvPr id="5" name="Shape 5"/>
          <p:cNvSpPr txBox="1">
            <a:spLocks noGrp="1"/>
          </p:cNvSpPr>
          <p:nvPr>
            <p:ph type="sldNum" sz="quarter" idx="2"/>
          </p:nvPr>
        </p:nvSpPr>
        <p:spPr>
          <a:xfrm>
            <a:off x="6496050" y="9271000"/>
            <a:ext cx="342900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 cap="none"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all" spc="0" baseline="0">
          <a:ln>
            <a:noFill/>
          </a:ln>
          <a:solidFill>
            <a:srgbClr val="53585F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2286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4572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6858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9144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11430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13716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16002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1828800" algn="l" defTabSz="584200" latinLnBrk="0">
        <a:lnSpc>
          <a:spcPct val="100000"/>
        </a:lnSpc>
        <a:spcBef>
          <a:spcPts val="38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535353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5511800" y="3467100"/>
            <a:ext cx="7213600" cy="3238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r>
              <a:t>   Herzlich</a:t>
            </a:r>
          </a:p>
          <a:p>
            <a:r>
              <a:t>Willkommen</a:t>
            </a:r>
          </a:p>
        </p:txBody>
      </p:sp>
      <p:pic>
        <p:nvPicPr>
          <p:cNvPr id="60" name="ASV-Log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1520" y="2367825"/>
            <a:ext cx="4650706" cy="48236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4.1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2</a:t>
            </a:r>
            <a:r>
              <a:rPr dirty="0" smtClean="0"/>
              <a:t>. </a:t>
            </a:r>
            <a:r>
              <a:rPr dirty="0" err="1"/>
              <a:t>Mannschaft</a:t>
            </a:r>
            <a:endParaRPr dirty="0"/>
          </a:p>
        </p:txBody>
      </p:sp>
      <p:sp>
        <p:nvSpPr>
          <p:cNvPr id="5" name="Bildplatzhalter 4"/>
          <p:cNvSpPr>
            <a:spLocks noGrp="1"/>
          </p:cNvSpPr>
          <p:nvPr>
            <p:ph type="pic" idx="14"/>
          </p:nvPr>
        </p:nvSpPr>
        <p:spPr/>
      </p:sp>
      <p:pic>
        <p:nvPicPr>
          <p:cNvPr id="2053" name="Picture 5" descr="C:\Users\jwuest\Desktop\Generalversammlung\tabelle_ASV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0113021" cy="66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1674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4.1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/>
              <a:t>3</a:t>
            </a:r>
            <a:r>
              <a:rPr dirty="0" smtClean="0"/>
              <a:t>. </a:t>
            </a:r>
            <a:r>
              <a:rPr dirty="0" err="1"/>
              <a:t>Mannschaft</a:t>
            </a:r>
            <a:endParaRPr dirty="0"/>
          </a:p>
        </p:txBody>
      </p:sp>
      <p:sp>
        <p:nvSpPr>
          <p:cNvPr id="5" name="Bildplatzhalter 4"/>
          <p:cNvSpPr>
            <a:spLocks noGrp="1"/>
          </p:cNvSpPr>
          <p:nvPr>
            <p:ph type="pic" idx="14"/>
          </p:nvPr>
        </p:nvSpPr>
        <p:spPr/>
      </p:sp>
      <p:pic>
        <p:nvPicPr>
          <p:cNvPr id="3074" name="Picture 2" descr="C:\Users\jwuest\Desktop\Generalversammlung\tabelle_ASVI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1469911" cy="66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1586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4.1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4</a:t>
            </a:r>
            <a:r>
              <a:rPr dirty="0" smtClean="0"/>
              <a:t>. </a:t>
            </a:r>
            <a:r>
              <a:rPr dirty="0" err="1"/>
              <a:t>Mannschaft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4099" name="Picture 3" descr="C:\Users\jwuest\Desktop\Generalversammlung\tabelle_ASVI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0753767" cy="66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0977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2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U17 weiblich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7170" name="Picture 2" descr="C:\Users\jwuest\Desktop\Generalversammlung\tabelle_U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6400"/>
            <a:ext cx="1159138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0646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2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U15 weiblich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8194" name="Picture 2" descr="C:\Users\jwuest\Desktop\Generalversammlung\tabelle_U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9" y="1276400"/>
            <a:ext cx="11550954" cy="59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842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2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U13 weiblich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9218" name="Picture 2" descr="C:\Users\jwuest\Desktop\Generalversammlung\tabelle_U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1576982" cy="53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72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2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A-Jugend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10242" name="Picture 2" descr="C:\Users\jwuest\Desktop\Generalversammlung\tabelle_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1382226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5890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2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/>
              <a:t>B</a:t>
            </a:r>
            <a:r>
              <a:rPr lang="de-DE" dirty="0" smtClean="0"/>
              <a:t>-Jugend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11266" name="Picture 2" descr="C:\Users\jwuest\Desktop\Generalversammlung\tabelle_B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1716512" cy="647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0993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2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C-Jugend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12290" name="Picture 2" descr="C:\Users\jwuest\Desktop\Generalversammlung\tabelle_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1612575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3995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2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lang="de-DE" dirty="0" smtClean="0"/>
              <a:t>D-Jugend</a:t>
            </a:r>
            <a:endParaRPr dirty="0"/>
          </a:p>
        </p:txBody>
      </p:sp>
      <p:sp>
        <p:nvSpPr>
          <p:cNvPr id="2" name="Bildplatzhalter 1"/>
          <p:cNvSpPr>
            <a:spLocks noGrp="1"/>
          </p:cNvSpPr>
          <p:nvPr>
            <p:ph type="pic" idx="14"/>
          </p:nvPr>
        </p:nvSpPr>
        <p:spPr/>
      </p:sp>
      <p:pic>
        <p:nvPicPr>
          <p:cNvPr id="13314" name="Picture 2" descr="C:\Users\jwuest\Desktop\Generalversammlung\tabelle_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1608741" cy="59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0092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573046" y="590520"/>
            <a:ext cx="11779946" cy="1157586"/>
          </a:xfrm>
          <a:prstGeom prst="rect">
            <a:avLst/>
          </a:prstGeom>
        </p:spPr>
        <p:txBody>
          <a:bodyPr/>
          <a:lstStyle/>
          <a:p>
            <a:r>
              <a:t>Agenda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573046" y="1947842"/>
            <a:ext cx="11787486" cy="671517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dirty="0"/>
              <a:t>1. </a:t>
            </a:r>
            <a:r>
              <a:rPr dirty="0" err="1"/>
              <a:t>Begrüßung</a:t>
            </a:r>
            <a:r>
              <a:rPr dirty="0"/>
              <a:t/>
            </a:r>
            <a:br>
              <a:rPr dirty="0"/>
            </a:br>
            <a:r>
              <a:rPr dirty="0"/>
              <a:t>2. </a:t>
            </a:r>
            <a:r>
              <a:rPr dirty="0" err="1"/>
              <a:t>Totengedenken</a:t>
            </a:r>
            <a:r>
              <a:rPr dirty="0"/>
              <a:t/>
            </a:r>
            <a:br>
              <a:rPr dirty="0"/>
            </a:br>
            <a:r>
              <a:rPr dirty="0"/>
              <a:t>3. Wahl </a:t>
            </a:r>
            <a:r>
              <a:rPr dirty="0" err="1"/>
              <a:t>einer</a:t>
            </a:r>
            <a:r>
              <a:rPr dirty="0"/>
              <a:t>/</a:t>
            </a:r>
            <a:r>
              <a:rPr dirty="0" err="1"/>
              <a:t>eines</a:t>
            </a:r>
            <a:r>
              <a:rPr dirty="0"/>
              <a:t> </a:t>
            </a:r>
            <a:r>
              <a:rPr dirty="0" err="1"/>
              <a:t>Protokollführerin</a:t>
            </a:r>
            <a:r>
              <a:rPr dirty="0"/>
              <a:t>/</a:t>
            </a:r>
            <a:r>
              <a:rPr dirty="0" err="1"/>
              <a:t>Protokollführers</a:t>
            </a:r>
            <a:r>
              <a:rPr dirty="0"/>
              <a:t> </a:t>
            </a:r>
            <a:br>
              <a:rPr dirty="0"/>
            </a:br>
            <a:r>
              <a:rPr dirty="0"/>
              <a:t>4. </a:t>
            </a:r>
            <a:r>
              <a:rPr dirty="0" err="1"/>
              <a:t>Berichte</a:t>
            </a:r>
            <a:r>
              <a:rPr dirty="0"/>
              <a:t> der </a:t>
            </a:r>
            <a:r>
              <a:rPr dirty="0" err="1"/>
              <a:t>Abteilungen</a:t>
            </a:r>
            <a:r>
              <a:rPr dirty="0"/>
              <a:t/>
            </a:r>
            <a:br>
              <a:rPr dirty="0"/>
            </a:br>
            <a:r>
              <a:rPr dirty="0"/>
              <a:t>5. </a:t>
            </a:r>
            <a:r>
              <a:rPr dirty="0" err="1"/>
              <a:t>Bericht</a:t>
            </a:r>
            <a:r>
              <a:rPr dirty="0"/>
              <a:t> des </a:t>
            </a:r>
            <a:r>
              <a:rPr dirty="0" err="1"/>
              <a:t>Geschäftsführers</a:t>
            </a:r>
            <a:r>
              <a:rPr dirty="0"/>
              <a:t/>
            </a:r>
            <a:br>
              <a:rPr dirty="0"/>
            </a:br>
            <a:r>
              <a:rPr dirty="0"/>
              <a:t>6. </a:t>
            </a:r>
            <a:r>
              <a:rPr dirty="0" err="1"/>
              <a:t>Bericht</a:t>
            </a:r>
            <a:r>
              <a:rPr dirty="0"/>
              <a:t> der </a:t>
            </a:r>
            <a:r>
              <a:rPr dirty="0" err="1"/>
              <a:t>Kassenprüfer</a:t>
            </a:r>
            <a:r>
              <a:rPr dirty="0"/>
              <a:t> </a:t>
            </a:r>
            <a:br>
              <a:rPr dirty="0"/>
            </a:br>
            <a:r>
              <a:rPr dirty="0" smtClean="0"/>
              <a:t>7</a:t>
            </a:r>
            <a:r>
              <a:rPr dirty="0"/>
              <a:t>. </a:t>
            </a:r>
            <a:r>
              <a:rPr dirty="0" err="1"/>
              <a:t>Vorstandsneuwahlen</a:t>
            </a:r>
            <a:r>
              <a:rPr dirty="0"/>
              <a:t/>
            </a:r>
            <a:br>
              <a:rPr dirty="0"/>
            </a:br>
            <a:r>
              <a:rPr dirty="0"/>
              <a:t>8. </a:t>
            </a:r>
            <a:r>
              <a:rPr lang="de-DE" dirty="0" smtClean="0"/>
              <a:t>Datenschutz 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9. Terminankündigungen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10. Anträge der Mitglieder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11. Sonstiges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3"/>
          </p:nvPr>
        </p:nvSpPr>
        <p:spPr>
          <a:xfrm>
            <a:off x="3411289" y="3988742"/>
            <a:ext cx="11770221" cy="711201"/>
          </a:xfrm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3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Alt-</a:t>
            </a:r>
            <a:r>
              <a:rPr dirty="0" err="1"/>
              <a:t>Herren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3"/>
          </p:nvPr>
        </p:nvSpPr>
        <p:spPr>
          <a:xfrm>
            <a:off x="3411289" y="3988742"/>
            <a:ext cx="11770221" cy="711201"/>
          </a:xfrm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4</a:t>
            </a:r>
            <a:r>
              <a:rPr dirty="0" smtClean="0"/>
              <a:t> </a:t>
            </a:r>
            <a:r>
              <a:rPr dirty="0" err="1"/>
              <a:t>Fußball</a:t>
            </a:r>
            <a:r>
              <a:rPr dirty="0"/>
              <a:t> | </a:t>
            </a:r>
            <a:r>
              <a:rPr dirty="0" err="1"/>
              <a:t>Schiedsrichter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3"/>
          </p:nvPr>
        </p:nvSpPr>
        <p:spPr>
          <a:xfrm>
            <a:off x="617289" y="2435305"/>
            <a:ext cx="11770221" cy="3426579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7200" cap="all"/>
            </a:lvl1pPr>
          </a:lstStyle>
          <a:p>
            <a:r>
              <a:rPr dirty="0" smtClean="0"/>
              <a:t>4.</a:t>
            </a:r>
            <a:r>
              <a:rPr lang="de-DE" dirty="0" smtClean="0"/>
              <a:t>5</a:t>
            </a:r>
            <a:r>
              <a:rPr dirty="0" smtClean="0"/>
              <a:t> Handball</a:t>
            </a:r>
            <a:endParaRPr lang="de-DE" dirty="0" smtClean="0"/>
          </a:p>
          <a:p>
            <a:r>
              <a:rPr lang="de-DE" dirty="0" smtClean="0"/>
              <a:t>DHG-</a:t>
            </a:r>
            <a:r>
              <a:rPr lang="de-DE" dirty="0" err="1" smtClean="0"/>
              <a:t>ammeloe</a:t>
            </a:r>
            <a:r>
              <a:rPr lang="de-DE" dirty="0" smtClean="0"/>
              <a:t>-</a:t>
            </a:r>
            <a:r>
              <a:rPr lang="de-DE" dirty="0" err="1" smtClean="0"/>
              <a:t>ellewick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3"/>
          </p:nvPr>
        </p:nvSpPr>
        <p:spPr>
          <a:xfrm>
            <a:off x="617289" y="3556000"/>
            <a:ext cx="11770221" cy="121058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5900" cap="all"/>
            </a:pPr>
            <a:r>
              <a:rPr sz="7200" dirty="0" smtClean="0"/>
              <a:t>4.</a:t>
            </a:r>
            <a:r>
              <a:rPr lang="de-DE" sz="7200" dirty="0" smtClean="0"/>
              <a:t>6</a:t>
            </a:r>
            <a:r>
              <a:rPr sz="7200" dirty="0" smtClean="0"/>
              <a:t> </a:t>
            </a:r>
            <a:r>
              <a:rPr dirty="0" err="1"/>
              <a:t>Gesundheitsabteilung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 smtClean="0"/>
              <a:t>Gesundheitsabteilung</a:t>
            </a:r>
            <a:r>
              <a:rPr lang="de-DE" dirty="0" smtClean="0"/>
              <a:t> I Kursangebot</a:t>
            </a:r>
            <a:endParaRPr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4294967295"/>
          </p:nvPr>
        </p:nvSpPr>
        <p:spPr>
          <a:xfrm>
            <a:off x="715922" y="1519214"/>
            <a:ext cx="11715832" cy="631750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dirty="0" err="1" smtClean="0"/>
              <a:t>Indoor-Cycling</a:t>
            </a:r>
            <a:endParaRPr lang="de-DE" dirty="0" smtClean="0"/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Monika </a:t>
            </a:r>
            <a:r>
              <a:rPr lang="de-DE" sz="2400" dirty="0" err="1" smtClean="0"/>
              <a:t>Ahler</a:t>
            </a:r>
            <a:r>
              <a:rPr lang="de-DE" sz="2400" dirty="0" smtClean="0"/>
              <a:t>: 			Montag von 17:00 - 18:15, 18:15 - 19:30 u. 19:30 - 20:45</a:t>
            </a:r>
            <a:br>
              <a:rPr lang="de-DE" sz="2400" dirty="0" smtClean="0"/>
            </a:br>
            <a:r>
              <a:rPr lang="de-DE" sz="2400" dirty="0" smtClean="0"/>
              <a:t>Gudrun </a:t>
            </a:r>
            <a:r>
              <a:rPr lang="de-DE" sz="2400" dirty="0" err="1" smtClean="0"/>
              <a:t>Gewers</a:t>
            </a:r>
            <a:r>
              <a:rPr lang="de-DE" sz="2400" dirty="0" smtClean="0"/>
              <a:t>: 			Dienstag von 18:00 - 19:15 und 19:15 - 20:30</a:t>
            </a:r>
            <a:br>
              <a:rPr lang="de-DE" sz="2400" dirty="0" smtClean="0"/>
            </a:br>
            <a:r>
              <a:rPr lang="de-DE" sz="2400" dirty="0" smtClean="0"/>
              <a:t>Agnes </a:t>
            </a:r>
            <a:r>
              <a:rPr lang="de-DE" sz="2400" dirty="0" err="1" smtClean="0"/>
              <a:t>Gewers</a:t>
            </a:r>
            <a:r>
              <a:rPr lang="de-DE" sz="2400" dirty="0" smtClean="0"/>
              <a:t>: 			Mittwoch 20:15 - 21:30 und Freitag 8:30 - 9:45</a:t>
            </a:r>
            <a:br>
              <a:rPr lang="de-DE" sz="2400" dirty="0" smtClean="0"/>
            </a:br>
            <a:r>
              <a:rPr lang="de-DE" sz="2400" dirty="0" smtClean="0"/>
              <a:t>Marianne </a:t>
            </a:r>
            <a:r>
              <a:rPr lang="de-DE" sz="2400" dirty="0" err="1" smtClean="0"/>
              <a:t>Terwersche</a:t>
            </a:r>
            <a:r>
              <a:rPr lang="de-DE" sz="2400" dirty="0" smtClean="0"/>
              <a:t>: 	Mittwoch 18:45 - 20:00 (nur in den Wintermonaten)</a:t>
            </a:r>
            <a:r>
              <a:rPr lang="de-DE" sz="4400" b="1" u="sng" dirty="0" smtClean="0"/>
              <a:t/>
            </a:r>
            <a:br>
              <a:rPr lang="de-DE" sz="4400" b="1" u="sng" dirty="0" smtClean="0"/>
            </a:br>
            <a:endParaRPr lang="de-DE" sz="4400" b="1" u="sng" dirty="0" smtClean="0"/>
          </a:p>
          <a:p>
            <a:pPr>
              <a:spcBef>
                <a:spcPts val="0"/>
              </a:spcBef>
            </a:pPr>
            <a:r>
              <a:rPr lang="de-DE" dirty="0" err="1" smtClean="0"/>
              <a:t>Bodyforming</a:t>
            </a:r>
            <a:r>
              <a:rPr lang="de-DE" dirty="0" smtClean="0"/>
              <a:t> und </a:t>
            </a:r>
            <a:r>
              <a:rPr lang="de-DE" dirty="0" err="1" smtClean="0"/>
              <a:t>Bodyfit</a:t>
            </a:r>
            <a:endParaRPr lang="de-DE" dirty="0" smtClean="0"/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Doris Wilder-</a:t>
            </a:r>
            <a:r>
              <a:rPr lang="de-DE" sz="2400" dirty="0" err="1" smtClean="0"/>
              <a:t>Kitscha</a:t>
            </a:r>
            <a:r>
              <a:rPr lang="de-DE" sz="2400" dirty="0" smtClean="0"/>
              <a:t>: 	Mittwoch von 17:45 - 19:00 (sensitive), 19:00 - 20:15</a:t>
            </a:r>
            <a:br>
              <a:rPr lang="de-DE" sz="2400" dirty="0" smtClean="0"/>
            </a:br>
            <a:r>
              <a:rPr lang="de-DE" sz="2400" dirty="0" smtClean="0"/>
              <a:t>Martina </a:t>
            </a:r>
            <a:r>
              <a:rPr lang="de-DE" sz="2400" dirty="0" err="1" smtClean="0"/>
              <a:t>Dönnebrink</a:t>
            </a:r>
            <a:r>
              <a:rPr lang="de-DE" sz="2400" dirty="0" smtClean="0"/>
              <a:t>: 		Donnerstag von 18:30 - 19:45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 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74" y="6376998"/>
            <a:ext cx="4286280" cy="232014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48" y="6411126"/>
            <a:ext cx="4925278" cy="22860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 smtClean="0"/>
              <a:t>Gesundheitsabteilung</a:t>
            </a:r>
            <a:r>
              <a:rPr lang="de-DE" dirty="0" smtClean="0"/>
              <a:t> I Kursangebot</a:t>
            </a:r>
            <a:endParaRPr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4294967295"/>
          </p:nvPr>
        </p:nvSpPr>
        <p:spPr>
          <a:xfrm>
            <a:off x="715922" y="1519214"/>
            <a:ext cx="11715832" cy="631750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dirty="0" smtClean="0"/>
              <a:t>Mutter-Kind-Turnen</a:t>
            </a:r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err="1" smtClean="0"/>
              <a:t>Mareen</a:t>
            </a:r>
            <a:r>
              <a:rPr lang="de-DE" sz="2400" dirty="0" smtClean="0"/>
              <a:t> </a:t>
            </a:r>
            <a:r>
              <a:rPr lang="de-DE" sz="2400" dirty="0" err="1" smtClean="0"/>
              <a:t>Sahlmer</a:t>
            </a:r>
            <a:r>
              <a:rPr lang="de-DE" sz="2400" dirty="0"/>
              <a:t> und Sabrina </a:t>
            </a:r>
            <a:r>
              <a:rPr lang="de-DE" sz="2400" dirty="0" err="1" smtClean="0"/>
              <a:t>Vens-Hilbt</a:t>
            </a:r>
            <a:r>
              <a:rPr lang="de-DE" sz="2400" dirty="0" smtClean="0"/>
              <a:t>: 	Montag von 16:15 - 17:30</a:t>
            </a:r>
            <a:br>
              <a:rPr lang="de-DE" sz="2400" dirty="0" smtClean="0"/>
            </a:br>
            <a:r>
              <a:rPr lang="de-DE" sz="2400" dirty="0" smtClean="0"/>
              <a:t>		</a:t>
            </a:r>
            <a:endParaRPr lang="de-DE" sz="4400" b="1" u="sng" dirty="0" smtClean="0"/>
          </a:p>
          <a:p>
            <a:pPr>
              <a:spcBef>
                <a:spcPts val="0"/>
              </a:spcBef>
            </a:pPr>
            <a:r>
              <a:rPr lang="de-DE" dirty="0" err="1" smtClean="0"/>
              <a:t>Bambinoturnen</a:t>
            </a:r>
            <a:endParaRPr lang="de-DE" dirty="0" smtClean="0"/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Iris Winkelhaus und Anke </a:t>
            </a:r>
            <a:r>
              <a:rPr lang="de-DE" sz="2400" dirty="0" err="1" smtClean="0"/>
              <a:t>Büger</a:t>
            </a:r>
            <a:r>
              <a:rPr lang="de-DE" sz="2400" dirty="0" smtClean="0"/>
              <a:t>: </a:t>
            </a:r>
            <a:r>
              <a:rPr lang="de-DE" sz="2400" dirty="0"/>
              <a:t>	</a:t>
            </a:r>
            <a:r>
              <a:rPr lang="de-DE" sz="2400" dirty="0" smtClean="0"/>
              <a:t>		Montag </a:t>
            </a:r>
            <a:r>
              <a:rPr lang="de-DE" sz="2400" dirty="0"/>
              <a:t>von </a:t>
            </a:r>
            <a:r>
              <a:rPr lang="de-DE" sz="2400" dirty="0" smtClean="0"/>
              <a:t>15:00 - 16:15</a:t>
            </a:r>
          </a:p>
          <a:p>
            <a:pPr>
              <a:spcBef>
                <a:spcPts val="0"/>
              </a:spcBef>
            </a:pPr>
            <a:endParaRPr lang="de-DE" sz="2400" dirty="0"/>
          </a:p>
          <a:p>
            <a:pPr>
              <a:spcBef>
                <a:spcPts val="0"/>
              </a:spcBef>
            </a:pPr>
            <a:r>
              <a:rPr lang="de-DE" dirty="0" smtClean="0"/>
              <a:t>Tanzgruppe</a:t>
            </a:r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Maya </a:t>
            </a:r>
            <a:r>
              <a:rPr lang="de-DE" sz="2400" dirty="0" err="1" smtClean="0"/>
              <a:t>Depenbrock</a:t>
            </a:r>
            <a:r>
              <a:rPr lang="de-DE" sz="2400" dirty="0" smtClean="0"/>
              <a:t> und Pia </a:t>
            </a:r>
            <a:r>
              <a:rPr lang="de-DE" sz="2400" dirty="0" err="1" smtClean="0"/>
              <a:t>Lösing</a:t>
            </a:r>
            <a:r>
              <a:rPr lang="de-DE" sz="2400" dirty="0" smtClean="0"/>
              <a:t>:			Mittwoch von 15:30 - 16:45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792" y="6158964"/>
            <a:ext cx="4433388" cy="270969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623" y="6677001"/>
            <a:ext cx="2183370" cy="167756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672" y="6593136"/>
            <a:ext cx="1794821" cy="164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385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 smtClean="0"/>
              <a:t>Gesundheitsabteilung</a:t>
            </a:r>
            <a:r>
              <a:rPr lang="de-DE" dirty="0" smtClean="0"/>
              <a:t> I Kursangebot</a:t>
            </a:r>
            <a:endParaRPr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4294967295"/>
          </p:nvPr>
        </p:nvSpPr>
        <p:spPr>
          <a:xfrm>
            <a:off x="715922" y="1519214"/>
            <a:ext cx="11715832" cy="631750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dirty="0" smtClean="0"/>
              <a:t>Kinderturnen</a:t>
            </a:r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Ann-Christin </a:t>
            </a:r>
            <a:r>
              <a:rPr lang="de-DE" sz="2400" dirty="0" err="1" smtClean="0"/>
              <a:t>Resing</a:t>
            </a:r>
            <a:r>
              <a:rPr lang="de-DE" sz="2400" dirty="0" smtClean="0"/>
              <a:t> und Pauline </a:t>
            </a:r>
            <a:r>
              <a:rPr lang="de-DE" sz="2400" dirty="0" err="1" smtClean="0"/>
              <a:t>Gewers</a:t>
            </a:r>
            <a:r>
              <a:rPr lang="de-DE" sz="2400" dirty="0" smtClean="0"/>
              <a:t>: 	Freitag von 15:45 - 17:30</a:t>
            </a:r>
            <a:br>
              <a:rPr lang="de-DE" sz="2400" dirty="0" smtClean="0"/>
            </a:br>
            <a:r>
              <a:rPr lang="de-DE" sz="2400" dirty="0" smtClean="0"/>
              <a:t>		</a:t>
            </a:r>
            <a:endParaRPr lang="de-DE" sz="4400" b="1" u="sng" dirty="0" smtClean="0"/>
          </a:p>
          <a:p>
            <a:pPr>
              <a:spcBef>
                <a:spcPts val="0"/>
              </a:spcBef>
            </a:pPr>
            <a:r>
              <a:rPr lang="de-DE" dirty="0" smtClean="0"/>
              <a:t>Schülerturnen</a:t>
            </a:r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/>
              <a:t>Ann-Christin </a:t>
            </a:r>
            <a:r>
              <a:rPr lang="de-DE" sz="2400" dirty="0" err="1"/>
              <a:t>Resing</a:t>
            </a:r>
            <a:r>
              <a:rPr lang="de-DE" sz="2400" dirty="0"/>
              <a:t> und Pauline </a:t>
            </a:r>
            <a:r>
              <a:rPr lang="de-DE" sz="2400" dirty="0" err="1" smtClean="0"/>
              <a:t>Gewers</a:t>
            </a:r>
            <a:r>
              <a:rPr lang="de-DE" sz="2400" dirty="0" smtClean="0"/>
              <a:t>:	Freitag </a:t>
            </a:r>
            <a:r>
              <a:rPr lang="de-DE" sz="2400" dirty="0"/>
              <a:t>von </a:t>
            </a:r>
            <a:r>
              <a:rPr lang="de-DE" sz="2400" dirty="0" smtClean="0"/>
              <a:t>17:00 - 18:15</a:t>
            </a:r>
          </a:p>
          <a:p>
            <a:pPr>
              <a:spcBef>
                <a:spcPts val="0"/>
              </a:spcBef>
            </a:pPr>
            <a:endParaRPr lang="de-DE" sz="2400" dirty="0"/>
          </a:p>
          <a:p>
            <a:pPr>
              <a:spcBef>
                <a:spcPts val="0"/>
              </a:spcBef>
            </a:pPr>
            <a:r>
              <a:rPr lang="de-DE" dirty="0" smtClean="0"/>
              <a:t>Tischtennis</a:t>
            </a:r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Patrick Wissing:							Freitag von 19:00 - 21:00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472" y="6293652"/>
            <a:ext cx="3456384" cy="228050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16" y="6172944"/>
            <a:ext cx="2111873" cy="251536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8144" y="6172944"/>
            <a:ext cx="2634236" cy="252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469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 smtClean="0"/>
              <a:t>Gesundheitsabteilung</a:t>
            </a:r>
            <a:r>
              <a:rPr lang="de-DE" dirty="0" smtClean="0"/>
              <a:t> I Kursangebot</a:t>
            </a:r>
            <a:endParaRPr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4294967295"/>
          </p:nvPr>
        </p:nvSpPr>
        <p:spPr>
          <a:xfrm>
            <a:off x="715922" y="1519214"/>
            <a:ext cx="11715832" cy="631750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dirty="0" smtClean="0"/>
              <a:t>Laufgruppe</a:t>
            </a:r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Karen </a:t>
            </a:r>
            <a:r>
              <a:rPr lang="de-DE" sz="2400" dirty="0" err="1" smtClean="0"/>
              <a:t>Depenbrock</a:t>
            </a:r>
            <a:r>
              <a:rPr lang="de-DE" sz="2400" dirty="0" smtClean="0"/>
              <a:t> und Klaus Schlüter: 	Montag und Donnerstag von 18:00 - 19:15</a:t>
            </a:r>
            <a:br>
              <a:rPr lang="de-DE" sz="2400" dirty="0" smtClean="0"/>
            </a:br>
            <a:r>
              <a:rPr lang="de-DE" sz="2400" dirty="0" smtClean="0"/>
              <a:t>										</a:t>
            </a:r>
            <a:endParaRPr lang="de-DE" sz="4400" b="1" u="sng" dirty="0" smtClean="0"/>
          </a:p>
          <a:p>
            <a:pPr>
              <a:spcBef>
                <a:spcPts val="0"/>
              </a:spcBef>
            </a:pPr>
            <a:r>
              <a:rPr lang="de-DE" dirty="0" err="1" smtClean="0"/>
              <a:t>Triahtlon</a:t>
            </a:r>
            <a:endParaRPr lang="de-DE" dirty="0" smtClean="0"/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r>
              <a:rPr lang="de-DE" sz="2400" dirty="0" smtClean="0"/>
              <a:t>Eddy Lamers (Schwimmabteilung):		Training nach Absprache</a:t>
            </a:r>
          </a:p>
          <a:p>
            <a:pPr>
              <a:spcBef>
                <a:spcPts val="0"/>
              </a:spcBef>
            </a:pPr>
            <a:r>
              <a:rPr lang="de-DE" sz="2400" dirty="0" smtClean="0"/>
              <a:t>Klaus Schlüter (Laufen u. Radfahren):</a:t>
            </a:r>
            <a:r>
              <a:rPr lang="de-DE" sz="2400" dirty="0"/>
              <a:t>		Training nach Absprache</a:t>
            </a:r>
          </a:p>
          <a:p>
            <a:pPr>
              <a:spcBef>
                <a:spcPts val="0"/>
              </a:spcBef>
            </a:pPr>
            <a:endParaRPr lang="de-DE" sz="2400" dirty="0" smtClean="0"/>
          </a:p>
          <a:p>
            <a:pPr>
              <a:spcBef>
                <a:spcPts val="0"/>
              </a:spcBef>
            </a:pPr>
            <a:endParaRPr lang="de-DE" sz="24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76" y="5020816"/>
            <a:ext cx="4104456" cy="332765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360" y="5593804"/>
            <a:ext cx="5691141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19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 smtClean="0"/>
              <a:t>Gesundheitsabteilung</a:t>
            </a:r>
            <a:r>
              <a:rPr lang="de-DE" dirty="0" smtClean="0"/>
              <a:t> I Kursangebot</a:t>
            </a:r>
            <a:endParaRPr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4294967295"/>
          </p:nvPr>
        </p:nvSpPr>
        <p:spPr>
          <a:xfrm>
            <a:off x="715922" y="1519214"/>
            <a:ext cx="11715832" cy="6317506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</a:pPr>
            <a:endParaRPr lang="de-DE" dirty="0" smtClean="0"/>
          </a:p>
          <a:p>
            <a:pPr algn="ctr">
              <a:spcBef>
                <a:spcPts val="0"/>
              </a:spcBef>
            </a:pPr>
            <a:endParaRPr lang="de-DE" dirty="0"/>
          </a:p>
          <a:p>
            <a:pPr algn="ctr">
              <a:spcBef>
                <a:spcPts val="0"/>
              </a:spcBef>
            </a:pPr>
            <a:endParaRPr lang="de-DE" dirty="0" smtClean="0"/>
          </a:p>
          <a:p>
            <a:pPr algn="ctr">
              <a:spcBef>
                <a:spcPts val="0"/>
              </a:spcBef>
            </a:pPr>
            <a:r>
              <a:rPr lang="de-DE" dirty="0" smtClean="0"/>
              <a:t>DANKE im Namen des gesamten Vorstandes für euer tolles Engagement. Ihr und eure Helfer/-innen tragt ALLE zur sportlichen Bereicherung unseres Dorfes ELLEWICK bei!!!</a:t>
            </a:r>
          </a:p>
          <a:p>
            <a:pPr>
              <a:spcBef>
                <a:spcPts val="0"/>
              </a:spcBef>
            </a:pPr>
            <a:endParaRPr lang="de-DE" sz="1000" dirty="0" smtClean="0"/>
          </a:p>
          <a:p>
            <a:pPr>
              <a:spcBef>
                <a:spcPts val="0"/>
              </a:spcBef>
            </a:pPr>
            <a:endParaRPr lang="de-DE" sz="2400" dirty="0" smtClean="0"/>
          </a:p>
          <a:p>
            <a:pPr>
              <a:spcBef>
                <a:spcPts val="0"/>
              </a:spcBef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8862977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3"/>
          </p:nvPr>
        </p:nvSpPr>
        <p:spPr>
          <a:xfrm>
            <a:off x="617289" y="3534907"/>
            <a:ext cx="11770221" cy="1210588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7200" cap="all"/>
            </a:lvl1pPr>
          </a:lstStyle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/>
              <a:t>Aktivabteilung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t>1.</a:t>
            </a:r>
          </a:p>
          <a:p>
            <a:pPr algn="ctr">
              <a:spcBef>
                <a:spcPts val="0"/>
              </a:spcBef>
              <a:defRPr sz="7200" cap="all"/>
            </a:pPr>
            <a:r>
              <a:t>Begrüßung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/>
              <a:t>Aktivabteilung</a:t>
            </a:r>
            <a:endParaRPr dirty="0"/>
          </a:p>
        </p:txBody>
      </p:sp>
      <p:pic>
        <p:nvPicPr>
          <p:cNvPr id="118" name="image10.png"/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/>
          </a:blip>
          <a:srcRect t="7408" b="740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741760" y="8211040"/>
            <a:ext cx="1044116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de-DE" sz="2800" b="1" cap="none" dirty="0" smtClean="0"/>
              <a:t>Aktuell umfasst die </a:t>
            </a:r>
            <a:r>
              <a:rPr lang="de-DE" sz="2800" b="1" cap="none" dirty="0"/>
              <a:t>A</a:t>
            </a:r>
            <a:r>
              <a:rPr lang="de-DE" sz="2800" b="1" cap="none" dirty="0" smtClean="0"/>
              <a:t>ktivabteilung des ASV </a:t>
            </a:r>
            <a:r>
              <a:rPr lang="de-DE" sz="2800" b="1" cap="none" dirty="0" err="1" smtClean="0"/>
              <a:t>Ellewick-Crosewick</a:t>
            </a:r>
            <a:r>
              <a:rPr lang="de-DE" sz="2800" b="1" cap="none" dirty="0" smtClean="0"/>
              <a:t> e.V. ca. 60 aktive Mitglieder.</a:t>
            </a:r>
            <a:endParaRPr kumimoji="0" lang="de-DE" sz="2800" b="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Helvetic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/>
              <a:t>Aktivabteilung</a:t>
            </a:r>
            <a:endParaRPr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1840" y="2716560"/>
            <a:ext cx="9885871" cy="442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/>
          <p:nvPr/>
        </p:nvSpPr>
        <p:spPr>
          <a:xfrm>
            <a:off x="1965896" y="1592760"/>
            <a:ext cx="10297144" cy="6873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de-DE" sz="3800" cap="none" dirty="0" smtClean="0"/>
              <a:t>Erfolge der Aktiv-Abteilung von 2015-2018</a:t>
            </a:r>
            <a:endParaRPr kumimoji="0" lang="de-DE" sz="380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445499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/>
              <a:t>Aktivabteilung</a:t>
            </a:r>
            <a:endParaRPr dirty="0"/>
          </a:p>
        </p:txBody>
      </p:sp>
      <p:sp>
        <p:nvSpPr>
          <p:cNvPr id="7" name="Textfeld 6"/>
          <p:cNvSpPr txBox="1"/>
          <p:nvPr/>
        </p:nvSpPr>
        <p:spPr>
          <a:xfrm>
            <a:off x="1965896" y="1592760"/>
            <a:ext cx="10297144" cy="6873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de-DE" sz="3800" cap="none" dirty="0" err="1" smtClean="0"/>
              <a:t>Finisherentwicklung</a:t>
            </a:r>
            <a:r>
              <a:rPr lang="de-DE" sz="3800" cap="none" dirty="0" smtClean="0"/>
              <a:t> beim Schützenfestlauf</a:t>
            </a:r>
            <a:endParaRPr kumimoji="0" lang="de-DE" sz="380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Helvetic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728" y="2644552"/>
            <a:ext cx="12027413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72185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</a:t>
            </a:r>
            <a:r>
              <a:rPr lang="de-DE" dirty="0" smtClean="0"/>
              <a:t>6</a:t>
            </a:r>
            <a:r>
              <a:rPr dirty="0" smtClean="0"/>
              <a:t> </a:t>
            </a:r>
            <a:r>
              <a:rPr dirty="0" err="1"/>
              <a:t>Aktivabteilung</a:t>
            </a:r>
            <a:r>
              <a:rPr dirty="0"/>
              <a:t> | </a:t>
            </a:r>
            <a:r>
              <a:rPr dirty="0" err="1"/>
              <a:t>Termine</a:t>
            </a:r>
            <a:endParaRPr dirty="0"/>
          </a:p>
        </p:txBody>
      </p:sp>
      <p:sp>
        <p:nvSpPr>
          <p:cNvPr id="145" name="Shape 145"/>
          <p:cNvSpPr txBox="1"/>
          <p:nvPr/>
        </p:nvSpPr>
        <p:spPr>
          <a:xfrm>
            <a:off x="1346175" y="1780456"/>
            <a:ext cx="10153129" cy="216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pPr>
              <a:defRPr sz="3200" b="1" cap="none"/>
            </a:pPr>
            <a:r>
              <a:rPr sz="3800" dirty="0" err="1"/>
              <a:t>Schützenfestlauf</a:t>
            </a:r>
            <a:endParaRPr sz="3800" dirty="0"/>
          </a:p>
          <a:p>
            <a:pPr>
              <a:defRPr sz="2500" cap="none"/>
            </a:pPr>
            <a:r>
              <a:rPr lang="de-DE" sz="3000" dirty="0" smtClean="0"/>
              <a:t>Termin: 06</a:t>
            </a:r>
            <a:r>
              <a:rPr sz="3000" dirty="0" smtClean="0"/>
              <a:t>.0</a:t>
            </a:r>
            <a:r>
              <a:rPr lang="de-DE" sz="3000" dirty="0" smtClean="0"/>
              <a:t>7</a:t>
            </a:r>
            <a:r>
              <a:rPr sz="3000" dirty="0" smtClean="0"/>
              <a:t>.201</a:t>
            </a:r>
            <a:r>
              <a:rPr lang="de-DE" sz="3000" dirty="0" smtClean="0"/>
              <a:t>9</a:t>
            </a:r>
          </a:p>
          <a:p>
            <a:pPr>
              <a:defRPr sz="2500" cap="none"/>
            </a:pPr>
            <a:r>
              <a:rPr lang="de-DE" sz="3000" dirty="0" smtClean="0"/>
              <a:t>Beginn: 14</a:t>
            </a:r>
            <a:r>
              <a:rPr sz="3000" dirty="0" smtClean="0"/>
              <a:t>:</a:t>
            </a:r>
            <a:r>
              <a:rPr lang="de-DE" sz="3000" dirty="0" smtClean="0"/>
              <a:t>30</a:t>
            </a:r>
            <a:r>
              <a:rPr sz="3000" dirty="0" smtClean="0"/>
              <a:t> </a:t>
            </a:r>
            <a:r>
              <a:rPr sz="3000" dirty="0" err="1" smtClean="0"/>
              <a:t>Uhr</a:t>
            </a:r>
            <a:endParaRPr lang="de-DE" sz="3000" dirty="0" smtClean="0"/>
          </a:p>
          <a:p>
            <a:pPr>
              <a:defRPr sz="2500" cap="none"/>
            </a:pPr>
            <a:r>
              <a:rPr lang="de-DE" sz="3000" dirty="0" smtClean="0"/>
              <a:t>Infos und Anmeldung: www.schuetzenfestlauf.de</a:t>
            </a:r>
            <a:endParaRPr sz="3000" dirty="0"/>
          </a:p>
        </p:txBody>
      </p:sp>
      <p:sp>
        <p:nvSpPr>
          <p:cNvPr id="5" name="Shape 145"/>
          <p:cNvSpPr txBox="1"/>
          <p:nvPr/>
        </p:nvSpPr>
        <p:spPr>
          <a:xfrm>
            <a:off x="1346175" y="4300736"/>
            <a:ext cx="10153129" cy="216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pPr>
              <a:defRPr sz="3200" b="1" cap="none"/>
            </a:pPr>
            <a:r>
              <a:rPr lang="de-DE" sz="3800" dirty="0" smtClean="0"/>
              <a:t>Adventslauf</a:t>
            </a:r>
            <a:endParaRPr sz="3800" dirty="0"/>
          </a:p>
          <a:p>
            <a:pPr>
              <a:defRPr sz="2500" cap="none"/>
            </a:pPr>
            <a:r>
              <a:rPr lang="de-DE" sz="3000" dirty="0" smtClean="0"/>
              <a:t>Termin: 14</a:t>
            </a:r>
            <a:r>
              <a:rPr sz="3000" dirty="0" smtClean="0"/>
              <a:t>.</a:t>
            </a:r>
            <a:r>
              <a:rPr lang="de-DE" sz="3000" dirty="0" smtClean="0"/>
              <a:t>12</a:t>
            </a:r>
            <a:r>
              <a:rPr sz="3000" dirty="0" smtClean="0"/>
              <a:t>.201</a:t>
            </a:r>
            <a:r>
              <a:rPr lang="de-DE" sz="3000" dirty="0" smtClean="0"/>
              <a:t>9</a:t>
            </a:r>
          </a:p>
          <a:p>
            <a:pPr>
              <a:defRPr sz="2500" cap="none"/>
            </a:pPr>
            <a:r>
              <a:rPr lang="de-DE" sz="3000" dirty="0" smtClean="0"/>
              <a:t>Startzeit: 15</a:t>
            </a:r>
            <a:r>
              <a:rPr sz="3000" dirty="0" smtClean="0"/>
              <a:t>:</a:t>
            </a:r>
            <a:r>
              <a:rPr lang="de-DE" sz="3000" dirty="0" smtClean="0"/>
              <a:t>00</a:t>
            </a:r>
            <a:r>
              <a:rPr sz="3000" dirty="0" smtClean="0"/>
              <a:t> </a:t>
            </a:r>
            <a:r>
              <a:rPr sz="3000" dirty="0" err="1" smtClean="0"/>
              <a:t>Uhr</a:t>
            </a:r>
            <a:endParaRPr lang="de-DE" sz="3000" dirty="0" smtClean="0"/>
          </a:p>
          <a:p>
            <a:pPr>
              <a:defRPr sz="2500" cap="none"/>
            </a:pPr>
            <a:r>
              <a:rPr lang="de-DE" sz="3000" dirty="0" smtClean="0"/>
              <a:t>Infos und Anmeldung: www.ellewicker-adventslauf.de</a:t>
            </a:r>
            <a:endParaRPr sz="3000" dirty="0"/>
          </a:p>
        </p:txBody>
      </p:sp>
      <p:sp>
        <p:nvSpPr>
          <p:cNvPr id="6" name="Shape 145"/>
          <p:cNvSpPr txBox="1"/>
          <p:nvPr/>
        </p:nvSpPr>
        <p:spPr>
          <a:xfrm>
            <a:off x="1893888" y="6821016"/>
            <a:ext cx="10153129" cy="216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pPr>
              <a:defRPr sz="3200" b="1" cap="none"/>
            </a:pPr>
            <a:r>
              <a:rPr lang="de-DE" sz="4000" b="1" dirty="0"/>
              <a:t>DANKE an ALLE die uns bei unseren Aktivitäten helfen und unterstützen!!!</a:t>
            </a: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endParaRPr sz="3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3"/>
          </p:nvPr>
        </p:nvSpPr>
        <p:spPr>
          <a:xfrm>
            <a:off x="617289" y="2451099"/>
            <a:ext cx="11770221" cy="3426579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rPr smtClean="0"/>
              <a:t>5</a:t>
            </a:r>
            <a:r>
              <a:rPr lang="de-DE" dirty="0" smtClean="0"/>
              <a:t>.</a:t>
            </a:r>
            <a:endParaRPr/>
          </a:p>
          <a:p>
            <a:pPr algn="ctr">
              <a:spcBef>
                <a:spcPts val="0"/>
              </a:spcBef>
              <a:defRPr sz="7200" cap="all"/>
            </a:pPr>
            <a:r>
              <a:t>Bericht des Geschäftsführers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3"/>
          </p:nvPr>
        </p:nvSpPr>
        <p:spPr>
          <a:xfrm>
            <a:off x="617289" y="2451099"/>
            <a:ext cx="11770221" cy="3378201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t>6</a:t>
            </a:r>
          </a:p>
          <a:p>
            <a:pPr algn="ctr">
              <a:spcBef>
                <a:spcPts val="0"/>
              </a:spcBef>
              <a:defRPr sz="7200" cap="all"/>
            </a:pPr>
            <a:r>
              <a:t>Bericht der Kassenprüfer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3"/>
          </p:nvPr>
        </p:nvSpPr>
        <p:spPr>
          <a:xfrm>
            <a:off x="617289" y="1905000"/>
            <a:ext cx="11770221" cy="4470401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t>6.1 </a:t>
            </a:r>
          </a:p>
          <a:p>
            <a:pPr algn="ctr">
              <a:spcBef>
                <a:spcPts val="0"/>
              </a:spcBef>
              <a:defRPr sz="7200" cap="all"/>
            </a:pPr>
            <a:r>
              <a:t>Antrag auf Entlastung des Vorstandes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7200" cap="all"/>
            </a:lvl1pPr>
          </a:lstStyle>
          <a:p>
            <a:r>
              <a:t>7 Vorstandsneuwahlen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3"/>
          </p:nvPr>
        </p:nvSpPr>
        <p:spPr>
          <a:xfrm>
            <a:off x="617289" y="2426910"/>
            <a:ext cx="11770221" cy="3426579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rPr dirty="0"/>
              <a:t>7.1 </a:t>
            </a:r>
          </a:p>
          <a:p>
            <a:pPr algn="ctr">
              <a:spcBef>
                <a:spcPts val="0"/>
              </a:spcBef>
              <a:defRPr sz="7200" cap="all"/>
            </a:pPr>
            <a:r>
              <a:rPr sz="7200" dirty="0"/>
              <a:t>Wahl </a:t>
            </a:r>
            <a:r>
              <a:rPr sz="7200" dirty="0" err="1"/>
              <a:t>eines</a:t>
            </a:r>
            <a:r>
              <a:rPr sz="7200" dirty="0"/>
              <a:t> </a:t>
            </a:r>
            <a:r>
              <a:rPr dirty="0" err="1"/>
              <a:t>Versammlungsleiters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3"/>
          </p:nvPr>
        </p:nvSpPr>
        <p:spPr>
          <a:xfrm>
            <a:off x="617289" y="2980908"/>
            <a:ext cx="11770221" cy="2318583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rPr lang="de-DE" dirty="0" smtClean="0"/>
              <a:t>8</a:t>
            </a:r>
            <a:r>
              <a:rPr dirty="0" smtClean="0"/>
              <a:t> </a:t>
            </a:r>
            <a:endParaRPr dirty="0"/>
          </a:p>
          <a:p>
            <a:pPr algn="ctr">
              <a:spcBef>
                <a:spcPts val="0"/>
              </a:spcBef>
              <a:defRPr sz="7200" cap="all"/>
            </a:pPr>
            <a:r>
              <a:rPr lang="de-DE" sz="7200" dirty="0" smtClean="0"/>
              <a:t>Datenschutz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87005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t>2.</a:t>
            </a:r>
          </a:p>
          <a:p>
            <a:pPr algn="ctr">
              <a:spcBef>
                <a:spcPts val="0"/>
              </a:spcBef>
              <a:defRPr sz="7200" cap="all"/>
            </a:pPr>
            <a:r>
              <a:t>Totengedenken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 smtClean="0"/>
              <a:t>8.1</a:t>
            </a:r>
            <a:r>
              <a:rPr dirty="0" smtClean="0"/>
              <a:t> </a:t>
            </a:r>
            <a:r>
              <a:rPr lang="de-DE" dirty="0" smtClean="0"/>
              <a:t>Datenschutz I Datenschutzgrundverordnung</a:t>
            </a:r>
            <a:endParaRPr dirty="0"/>
          </a:p>
        </p:txBody>
      </p:sp>
      <p:sp>
        <p:nvSpPr>
          <p:cNvPr id="5" name="Shape 145"/>
          <p:cNvSpPr txBox="1"/>
          <p:nvPr/>
        </p:nvSpPr>
        <p:spPr>
          <a:xfrm>
            <a:off x="1346175" y="1780456"/>
            <a:ext cx="10412809" cy="5832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r>
              <a:rPr lang="de-DE" sz="3000" cap="none" dirty="0"/>
              <a:t>i</a:t>
            </a:r>
            <a:r>
              <a:rPr lang="de-DE" sz="3000" cap="none" dirty="0" smtClean="0"/>
              <a:t>nhaltliche </a:t>
            </a:r>
            <a:r>
              <a:rPr lang="de-DE" sz="3000" cap="none" dirty="0"/>
              <a:t>E</a:t>
            </a:r>
            <a:r>
              <a:rPr lang="de-DE" sz="3000" cap="none" dirty="0" smtClean="0"/>
              <a:t>rfordernis:</a:t>
            </a:r>
          </a:p>
          <a:p>
            <a:endParaRPr lang="de-DE" sz="30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Gesetzlich verpflichtete </a:t>
            </a:r>
            <a:r>
              <a:rPr lang="de-DE" sz="3000" cap="none" dirty="0"/>
              <a:t>D</a:t>
            </a:r>
            <a:r>
              <a:rPr lang="de-DE" sz="3000" cap="none" dirty="0" smtClean="0"/>
              <a:t>okumentation über den Speichergrund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de-DE" sz="15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Zwingende Dokumentation über die </a:t>
            </a:r>
            <a:r>
              <a:rPr lang="de-DE" sz="3000" cap="none" dirty="0"/>
              <a:t>K</a:t>
            </a:r>
            <a:r>
              <a:rPr lang="de-DE" sz="3000" cap="none" dirty="0" smtClean="0"/>
              <a:t>enntnis der Betroffenen zur </a:t>
            </a:r>
            <a:r>
              <a:rPr lang="de-DE" sz="3000" cap="none" dirty="0"/>
              <a:t>S</a:t>
            </a:r>
            <a:r>
              <a:rPr lang="de-DE" sz="3000" cap="none" dirty="0" smtClean="0"/>
              <a:t>peicherung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de-DE" sz="15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Aufklärung der Betroffenen über </a:t>
            </a:r>
            <a:r>
              <a:rPr lang="de-DE" sz="3000" cap="none" dirty="0"/>
              <a:t>M</a:t>
            </a:r>
            <a:r>
              <a:rPr lang="de-DE" sz="3000" cap="none" dirty="0" smtClean="0"/>
              <a:t>öglichkeiten zur </a:t>
            </a:r>
            <a:r>
              <a:rPr lang="de-DE" sz="3000" cap="none" dirty="0"/>
              <a:t>L</a:t>
            </a:r>
            <a:r>
              <a:rPr lang="de-DE" sz="3000" cap="none" dirty="0" smtClean="0"/>
              <a:t>öschung der eigenen Daten!</a:t>
            </a:r>
            <a:endParaRPr lang="de-DE" sz="3000" cap="none" dirty="0"/>
          </a:p>
        </p:txBody>
      </p:sp>
    </p:spTree>
    <p:extLst>
      <p:ext uri="{BB962C8B-B14F-4D97-AF65-F5344CB8AC3E}">
        <p14:creationId xmlns:p14="http://schemas.microsoft.com/office/powerpoint/2010/main" val="19102586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/>
              <a:t>8.1 Datenschutz I Datenschutzgrundverordnung</a:t>
            </a:r>
          </a:p>
        </p:txBody>
      </p:sp>
      <p:sp>
        <p:nvSpPr>
          <p:cNvPr id="5" name="Shape 145"/>
          <p:cNvSpPr txBox="1"/>
          <p:nvPr/>
        </p:nvSpPr>
        <p:spPr>
          <a:xfrm>
            <a:off x="1346175" y="1780456"/>
            <a:ext cx="10412809" cy="5832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r>
              <a:rPr lang="de-DE" sz="3000" cap="none" dirty="0" smtClean="0"/>
              <a:t>erforderliche Maßnahmen:</a:t>
            </a:r>
          </a:p>
          <a:p>
            <a:endParaRPr lang="de-DE" sz="30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Ergänzung der </a:t>
            </a:r>
            <a:r>
              <a:rPr lang="de-DE" sz="3000" cap="none" dirty="0"/>
              <a:t>S</a:t>
            </a:r>
            <a:r>
              <a:rPr lang="de-DE" sz="3000" cap="none" dirty="0" smtClean="0"/>
              <a:t>atzung um eine Datenschutzordnung für den Verein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de-DE" sz="15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Dokumentation der Information der </a:t>
            </a:r>
            <a:r>
              <a:rPr lang="de-DE" sz="3000" cap="none" dirty="0"/>
              <a:t>M</a:t>
            </a:r>
            <a:r>
              <a:rPr lang="de-DE" sz="3000" cap="none" dirty="0" smtClean="0"/>
              <a:t>itglieder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de-DE" sz="15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Dokumentation der Einwilligung der </a:t>
            </a:r>
            <a:r>
              <a:rPr lang="de-DE" sz="3000" cap="none" dirty="0"/>
              <a:t>M</a:t>
            </a:r>
            <a:r>
              <a:rPr lang="de-DE" sz="3000" cap="none" dirty="0" smtClean="0"/>
              <a:t>itglieder zur Verwendung von </a:t>
            </a:r>
            <a:r>
              <a:rPr lang="de-DE" sz="3000" cap="none" dirty="0"/>
              <a:t>D</a:t>
            </a:r>
            <a:r>
              <a:rPr lang="de-DE" sz="3000" cap="none" dirty="0" smtClean="0"/>
              <a:t>aten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de-DE" sz="15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Dokumentation der </a:t>
            </a:r>
            <a:r>
              <a:rPr lang="de-DE" sz="3000" cap="none" dirty="0"/>
              <a:t>E</a:t>
            </a:r>
            <a:r>
              <a:rPr lang="de-DE" sz="3000" cap="none" dirty="0" smtClean="0"/>
              <a:t>inwilligung der Mitglieder zur </a:t>
            </a:r>
            <a:r>
              <a:rPr lang="de-DE" sz="3000" cap="none" dirty="0"/>
              <a:t>V</a:t>
            </a:r>
            <a:r>
              <a:rPr lang="de-DE" sz="3000" cap="none" dirty="0" smtClean="0"/>
              <a:t>erwendung persönlicher Bilder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de-DE" sz="1500" cap="none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de-DE" sz="3000" cap="none" dirty="0" smtClean="0"/>
              <a:t>Dokumentation der Einwilligung der Ehrenamtlichen zur Veröffentlichung der persönlichen Kontaktdaten (</a:t>
            </a:r>
            <a:r>
              <a:rPr lang="de-DE" sz="3000" cap="none" dirty="0" err="1" smtClean="0"/>
              <a:t>e-mail</a:t>
            </a:r>
            <a:r>
              <a:rPr lang="de-DE" sz="3000" cap="none" dirty="0" smtClean="0"/>
              <a:t>, Telefon)</a:t>
            </a:r>
            <a:endParaRPr lang="de-DE" sz="3000" cap="none" dirty="0"/>
          </a:p>
        </p:txBody>
      </p:sp>
    </p:spTree>
    <p:extLst>
      <p:ext uri="{BB962C8B-B14F-4D97-AF65-F5344CB8AC3E}">
        <p14:creationId xmlns:p14="http://schemas.microsoft.com/office/powerpoint/2010/main" val="14912669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body" idx="13"/>
          </p:nvPr>
        </p:nvSpPr>
        <p:spPr>
          <a:xfrm>
            <a:off x="617289" y="2980909"/>
            <a:ext cx="11770221" cy="2318583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rPr dirty="0"/>
              <a:t>9</a:t>
            </a:r>
          </a:p>
          <a:p>
            <a:pPr algn="ctr">
              <a:spcBef>
                <a:spcPts val="0"/>
              </a:spcBef>
              <a:defRPr sz="7200" cap="all"/>
            </a:pPr>
            <a:r>
              <a:rPr lang="de-DE" dirty="0" smtClean="0"/>
              <a:t>Terminankündigungen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80013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body" idx="13"/>
          </p:nvPr>
        </p:nvSpPr>
        <p:spPr>
          <a:xfrm>
            <a:off x="617289" y="2426911"/>
            <a:ext cx="11770221" cy="3426579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rPr lang="de-DE" dirty="0" smtClean="0"/>
              <a:t>10</a:t>
            </a:r>
            <a:endParaRPr dirty="0"/>
          </a:p>
          <a:p>
            <a:pPr algn="ctr">
              <a:spcBef>
                <a:spcPts val="0"/>
              </a:spcBef>
              <a:defRPr sz="7200" cap="all"/>
            </a:pPr>
            <a:r>
              <a:rPr lang="de-DE" dirty="0" smtClean="0"/>
              <a:t>Anträge der </a:t>
            </a:r>
            <a:r>
              <a:rPr lang="de-DE" dirty="0" err="1" smtClean="0"/>
              <a:t>mitglieder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body" idx="13"/>
          </p:nvPr>
        </p:nvSpPr>
        <p:spPr>
          <a:xfrm>
            <a:off x="617289" y="2980909"/>
            <a:ext cx="11770221" cy="2318583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rPr lang="de-DE" dirty="0" smtClean="0"/>
              <a:t>11</a:t>
            </a:r>
            <a:endParaRPr dirty="0"/>
          </a:p>
          <a:p>
            <a:pPr algn="ctr">
              <a:spcBef>
                <a:spcPts val="0"/>
              </a:spcBef>
              <a:defRPr sz="7200" cap="all"/>
            </a:pPr>
            <a:r>
              <a:rPr lang="de-DE" dirty="0" smtClean="0"/>
              <a:t>sonstiges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77510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 smtClean="0"/>
              <a:t>11.1</a:t>
            </a:r>
            <a:r>
              <a:rPr dirty="0" smtClean="0"/>
              <a:t> </a:t>
            </a:r>
            <a:r>
              <a:rPr lang="de-DE" dirty="0" smtClean="0"/>
              <a:t>Sonstiges I </a:t>
            </a:r>
            <a:r>
              <a:rPr lang="de-DE" dirty="0" err="1" smtClean="0"/>
              <a:t>WhatsUp</a:t>
            </a:r>
            <a:r>
              <a:rPr lang="de-DE" dirty="0" smtClean="0"/>
              <a:t> ASV</a:t>
            </a:r>
            <a:endParaRPr dirty="0"/>
          </a:p>
        </p:txBody>
      </p:sp>
      <p:sp>
        <p:nvSpPr>
          <p:cNvPr id="5" name="Shape 145"/>
          <p:cNvSpPr txBox="1"/>
          <p:nvPr/>
        </p:nvSpPr>
        <p:spPr>
          <a:xfrm>
            <a:off x="1346175" y="1780456"/>
            <a:ext cx="10412809" cy="5832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endParaRPr lang="de-DE" sz="3300" cap="none" dirty="0" smtClean="0"/>
          </a:p>
          <a:p>
            <a:r>
              <a:rPr lang="de-DE" sz="3300" cap="none" dirty="0" smtClean="0"/>
              <a:t>Immer auf dem Laufenden über </a:t>
            </a:r>
            <a:r>
              <a:rPr lang="de-DE" sz="3300" cap="none" dirty="0"/>
              <a:t>N</a:t>
            </a:r>
            <a:r>
              <a:rPr lang="de-DE" sz="3300" cap="none" dirty="0" smtClean="0"/>
              <a:t>euigkeiten des ASV! </a:t>
            </a:r>
          </a:p>
          <a:p>
            <a:r>
              <a:rPr lang="de-DE" sz="3300" cap="none" dirty="0" smtClean="0"/>
              <a:t>Schicke deinen </a:t>
            </a:r>
            <a:r>
              <a:rPr lang="de-DE" sz="3300" cap="none" dirty="0"/>
              <a:t>K</a:t>
            </a:r>
            <a:r>
              <a:rPr lang="de-DE" sz="3300" cap="none" dirty="0" smtClean="0"/>
              <a:t>ontakt an</a:t>
            </a:r>
          </a:p>
          <a:p>
            <a:endParaRPr lang="de-DE" sz="4000" cap="none" dirty="0"/>
          </a:p>
          <a:p>
            <a:r>
              <a:rPr lang="de-DE" sz="4000" cap="none" dirty="0" smtClean="0"/>
              <a:t>					 </a:t>
            </a:r>
            <a:r>
              <a:rPr lang="de-DE" sz="4000" b="1" cap="none" dirty="0" smtClean="0"/>
              <a:t>0160 788 22 78</a:t>
            </a:r>
          </a:p>
          <a:p>
            <a:r>
              <a:rPr lang="de-DE" sz="4000" cap="none" dirty="0" smtClean="0"/>
              <a:t> </a:t>
            </a:r>
          </a:p>
          <a:p>
            <a:r>
              <a:rPr lang="de-DE" sz="3300" cap="none" dirty="0"/>
              <a:t>u</a:t>
            </a:r>
            <a:r>
              <a:rPr lang="de-DE" sz="3300" cap="none" dirty="0" smtClean="0"/>
              <a:t>nd sei Teil des ASV Kurz-Benachrichtigungsdienst!</a:t>
            </a:r>
            <a:endParaRPr lang="de-DE" sz="3300" cap="none" dirty="0"/>
          </a:p>
        </p:txBody>
      </p:sp>
      <p:pic>
        <p:nvPicPr>
          <p:cNvPr id="14338" name="Picture 2" descr="Bildergebnis für whatsap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128" y="6388968"/>
            <a:ext cx="3909794" cy="205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3"/>
          </p:nvPr>
        </p:nvSpPr>
        <p:spPr>
          <a:xfrm>
            <a:off x="617289" y="2476500"/>
            <a:ext cx="11770221" cy="351891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t>3.</a:t>
            </a:r>
          </a:p>
          <a:p>
            <a:pPr algn="ctr">
              <a:spcBef>
                <a:spcPts val="0"/>
              </a:spcBef>
              <a:defRPr sz="7200" cap="all"/>
            </a:pPr>
            <a:r>
              <a:rPr sz="5000"/>
              <a:t>Wahl </a:t>
            </a:r>
            <a:r>
              <a:rPr sz="5000" smtClean="0"/>
              <a:t>einer</a:t>
            </a:r>
            <a:r>
              <a:rPr lang="de-DE" sz="5000" dirty="0" smtClean="0"/>
              <a:t> </a:t>
            </a:r>
            <a:r>
              <a:rPr sz="5000" smtClean="0"/>
              <a:t>/</a:t>
            </a:r>
            <a:r>
              <a:rPr lang="de-DE" sz="5000" dirty="0" smtClean="0"/>
              <a:t> </a:t>
            </a:r>
            <a:r>
              <a:rPr sz="5000" smtClean="0"/>
              <a:t>eines </a:t>
            </a:r>
            <a:r>
              <a:rPr sz="5000"/>
              <a:t>Protokollführerin</a:t>
            </a:r>
          </a:p>
          <a:p>
            <a:pPr algn="ctr">
              <a:spcBef>
                <a:spcPts val="0"/>
              </a:spcBef>
              <a:defRPr sz="5000" cap="all"/>
            </a:pPr>
            <a:r>
              <a:t>Protokollführers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body" idx="13"/>
          </p:nvPr>
        </p:nvSpPr>
        <p:spPr>
          <a:xfrm>
            <a:off x="617289" y="3117849"/>
            <a:ext cx="11770221" cy="2044701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7200" cap="all"/>
            </a:pPr>
            <a:r>
              <a:t>4.</a:t>
            </a:r>
          </a:p>
          <a:p>
            <a:pPr algn="ctr">
              <a:spcBef>
                <a:spcPts val="0"/>
              </a:spcBef>
              <a:defRPr sz="5600" cap="all"/>
            </a:pPr>
            <a:r>
              <a:t>Berichte der Abteilungen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body" idx="13"/>
          </p:nvPr>
        </p:nvSpPr>
        <p:spPr>
          <a:xfrm>
            <a:off x="617289" y="3543300"/>
            <a:ext cx="11770221" cy="1210588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7200" cap="all"/>
            </a:lvl1pPr>
          </a:lstStyle>
          <a:p>
            <a:r>
              <a:rPr dirty="0" smtClean="0"/>
              <a:t>4.1 </a:t>
            </a:r>
            <a:r>
              <a:rPr dirty="0" err="1"/>
              <a:t>Fußball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4.1 </a:t>
            </a:r>
            <a:r>
              <a:rPr dirty="0" err="1"/>
              <a:t>Fußball</a:t>
            </a:r>
            <a:r>
              <a:rPr dirty="0"/>
              <a:t> | Damen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idx="14"/>
          </p:nvPr>
        </p:nvSpPr>
        <p:spPr/>
      </p:sp>
      <p:pic>
        <p:nvPicPr>
          <p:cNvPr id="5124" name="Picture 4" descr="C:\Users\jwuest\Desktop\Generalversammlung\tabelle_Dam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2" y="1276400"/>
            <a:ext cx="10664166" cy="66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4.1 </a:t>
            </a:r>
            <a:r>
              <a:rPr dirty="0" err="1"/>
              <a:t>Fußball</a:t>
            </a:r>
            <a:r>
              <a:rPr dirty="0"/>
              <a:t> | 1. </a:t>
            </a:r>
            <a:r>
              <a:rPr dirty="0" err="1"/>
              <a:t>Mannschaft</a:t>
            </a:r>
            <a:endParaRPr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4"/>
          </p:nvPr>
        </p:nvSpPr>
        <p:spPr/>
      </p:sp>
      <p:pic>
        <p:nvPicPr>
          <p:cNvPr id="1027" name="Picture 3" descr="C:\Users\jwuest\Desktop\Generalversammlung\tabelle_ASV!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278000"/>
            <a:ext cx="10212002" cy="66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535353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200" b="0" i="0" u="none" strike="noStrike" cap="all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200" b="0" i="0" u="none" strike="noStrike" cap="all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</Words>
  <Application>Microsoft Office PowerPoint</Application>
  <PresentationFormat>Benutzerdefiniert</PresentationFormat>
  <Paragraphs>140</Paragraphs>
  <Slides>45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46" baseType="lpstr">
      <vt:lpstr>White</vt:lpstr>
      <vt:lpstr>PowerPoint-Präsentation</vt:lpstr>
      <vt:lpstr>Agenda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Jens</dc:creator>
  <cp:lastModifiedBy>Jens Wüst</cp:lastModifiedBy>
  <cp:revision>35</cp:revision>
  <cp:lastPrinted>2019-04-11T17:12:09Z</cp:lastPrinted>
  <dcterms:modified xsi:type="dcterms:W3CDTF">2019-04-25T11:15:36Z</dcterms:modified>
</cp:coreProperties>
</file>